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1" r:id="rId4"/>
    <p:sldId id="263" r:id="rId5"/>
    <p:sldId id="264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85541" autoAdjust="0"/>
  </p:normalViewPr>
  <p:slideViewPr>
    <p:cSldViewPr>
      <p:cViewPr varScale="1">
        <p:scale>
          <a:sx n="63" d="100"/>
          <a:sy n="63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0" y="-102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95E8B86-6B18-414F-A146-5B79C12323DB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B48CFD1-082C-41E3-90F8-7C3805A96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4202394-FACB-4056-AFD5-D42A94966EED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5A6AC64-940F-400D-BB44-011AFCD8F7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AC64-940F-400D-BB44-011AFCD8F7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-This</a:t>
            </a:r>
            <a:r>
              <a:rPr lang="en-US" baseline="0" dirty="0" smtClean="0"/>
              <a:t> school was </a:t>
            </a:r>
            <a:r>
              <a:rPr lang="en-US" dirty="0" smtClean="0"/>
              <a:t>established 1931 by a practicing interior</a:t>
            </a:r>
            <a:r>
              <a:rPr lang="en-US" baseline="0" dirty="0" smtClean="0"/>
              <a:t> designer. Frances Harrington traveled to Chicago in order to provide lectures to interior design professionals. </a:t>
            </a:r>
          </a:p>
          <a:p>
            <a:r>
              <a:rPr lang="en-US" baseline="0" dirty="0" smtClean="0"/>
              <a:t>The growing interest led to public expansion  and soon the Harrington Institute of Interior design.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AC64-940F-400D-BB44-011AFCD8F7E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-When</a:t>
            </a:r>
            <a:r>
              <a:rPr lang="en-US" baseline="0" dirty="0" smtClean="0"/>
              <a:t> you apply today, it only takes a few minutes to work through simple questions  which can be answered entirely online!</a:t>
            </a:r>
          </a:p>
          <a:p>
            <a:r>
              <a:rPr lang="en-US" dirty="0" smtClean="0"/>
              <a:t>-There is no essay</a:t>
            </a:r>
            <a:r>
              <a:rPr lang="en-US" baseline="0" dirty="0" smtClean="0"/>
              <a:t> required, so there is no reason to not apply of you are still not sure what your post </a:t>
            </a:r>
            <a:r>
              <a:rPr lang="en-US" baseline="0" dirty="0" err="1" smtClean="0"/>
              <a:t>highschool</a:t>
            </a:r>
            <a:r>
              <a:rPr lang="en-US" baseline="0" dirty="0" smtClean="0"/>
              <a:t> plans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AC64-940F-400D-BB44-011AFCD8F7E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-advanced</a:t>
            </a:r>
            <a:r>
              <a:rPr lang="en-US" baseline="0" dirty="0" smtClean="0"/>
              <a:t> detailing is an </a:t>
            </a:r>
            <a:r>
              <a:rPr lang="en-US" dirty="0" smtClean="0"/>
              <a:t>application of technical knowledge and skills of Architectural Detailing.</a:t>
            </a:r>
          </a:p>
          <a:p>
            <a:r>
              <a:rPr lang="en-US" dirty="0" smtClean="0"/>
              <a:t>-interior design 3</a:t>
            </a:r>
            <a:r>
              <a:rPr lang="en-US" baseline="0" dirty="0" smtClean="0"/>
              <a:t> is focused on </a:t>
            </a:r>
            <a:r>
              <a:rPr lang="en-US" dirty="0" smtClean="0"/>
              <a:t>expression of structure, way finding, interior elements, design and accessibility standards.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AC64-940F-400D-BB44-011AFCD8F7E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buFontTx/>
              <a:buChar char="-"/>
              <a:defRPr/>
            </a:pPr>
            <a:r>
              <a:rPr lang="en-US" dirty="0" smtClean="0"/>
              <a:t>There is an Emphasis on understanding and application of </a:t>
            </a:r>
            <a:r>
              <a:rPr lang="en-US" b="1" dirty="0" smtClean="0"/>
              <a:t>industry-current</a:t>
            </a:r>
            <a:r>
              <a:rPr lang="en-US" dirty="0" smtClean="0"/>
              <a:t> knowledge of today’s world of interior design </a:t>
            </a:r>
          </a:p>
          <a:p>
            <a:pPr defTabSz="924458">
              <a:buFontTx/>
              <a:buChar char="-"/>
              <a:defRPr/>
            </a:pPr>
            <a:endParaRPr lang="en-US" dirty="0" smtClean="0"/>
          </a:p>
          <a:p>
            <a:pPr defTabSz="924458">
              <a:defRPr/>
            </a:pPr>
            <a:r>
              <a:rPr lang="en-US" dirty="0" smtClean="0"/>
              <a:t>-Focus on </a:t>
            </a:r>
            <a:r>
              <a:rPr lang="en-US" b="1" dirty="0" smtClean="0"/>
              <a:t>business skills</a:t>
            </a:r>
            <a:r>
              <a:rPr lang="en-US" dirty="0" smtClean="0"/>
              <a:t> in communication, computer applications, and effective business practices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AC64-940F-400D-BB44-011AFCD8F7E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ACA41-DF49-4297-84EB-89105C9B53F4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DE129-E211-4FDF-9F1C-94627CABA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Harrington College of Design</a:t>
            </a:r>
            <a:br>
              <a:rPr lang="en-US" dirty="0" smtClean="0"/>
            </a:br>
            <a:r>
              <a:rPr lang="en-US" sz="2400" dirty="0" smtClean="0"/>
              <a:t>Chicago, 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4600" y="3352800"/>
            <a:ext cx="2590800" cy="6858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Vicki Rosado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22549" t="28819" r="25490" b="54657"/>
          <a:stretch>
            <a:fillRect/>
          </a:stretch>
        </p:blipFill>
        <p:spPr bwMode="auto">
          <a:xfrm>
            <a:off x="0" y="5181600"/>
            <a:ext cx="658929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Tm="239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Harrington’s History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-457200" y="6096000"/>
            <a:ext cx="914400" cy="3048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124200" y="1752600"/>
            <a:ext cx="2895600" cy="990600"/>
          </a:xfrm>
          <a:prstGeom prst="roundRect">
            <a:avLst/>
          </a:prstGeom>
          <a:solidFill>
            <a:schemeClr val="accent3"/>
          </a:solidFill>
          <a:effectLst>
            <a:outerShdw blurRad="50800" dist="50800" dir="5400000" algn="ctr" rotWithShape="0">
              <a:srgbClr val="000000">
                <a:alpha val="84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ctr"/>
            <a:r>
              <a:rPr lang="en-US" sz="2400" b="1" dirty="0" smtClean="0">
                <a:ln w="18000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Frances Harrington</a:t>
            </a:r>
            <a:endParaRPr lang="en-US" sz="2400" b="1" dirty="0">
              <a:ln w="18000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81400" y="2895600"/>
            <a:ext cx="1905000" cy="762000"/>
          </a:xfrm>
          <a:prstGeom prst="roundRect">
            <a:avLst>
              <a:gd name="adj" fmla="val 19200"/>
            </a:avLst>
          </a:prstGeom>
          <a:effectLst>
            <a:outerShdw blurRad="50800" dist="50800" dir="5400000" algn="ctr" rotWithShape="0">
              <a:srgbClr val="000000">
                <a:alpha val="72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Chicago- 1931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 rot="16200000">
            <a:off x="4381500" y="5143500"/>
            <a:ext cx="533400" cy="6096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514600" y="5257800"/>
            <a:ext cx="1524000" cy="457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257800" y="5257800"/>
            <a:ext cx="1524000" cy="457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Public institute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096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“Harrington Institute of Interior Design”</a:t>
            </a:r>
            <a:endParaRPr lang="en-US" dirty="0"/>
          </a:p>
        </p:txBody>
      </p:sp>
    </p:spTree>
  </p:cSld>
  <p:clrMapOvr>
    <a:masterClrMapping/>
  </p:clrMapOvr>
  <p:transition advTm="30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Apply Today!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</a:p>
          <a:p>
            <a:r>
              <a:rPr lang="en-US" dirty="0" smtClean="0"/>
              <a:t>No essay </a:t>
            </a:r>
          </a:p>
          <a:p>
            <a:r>
              <a:rPr lang="en-US" dirty="0" smtClean="0"/>
              <a:t>Entirely Online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52600" y="228600"/>
            <a:ext cx="5410200" cy="99060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</a:rPr>
              <a:t>Interested in pursuing interior design close to home?</a:t>
            </a:r>
            <a:endParaRPr lang="en-US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194" name="Picture 2" descr="http://icons.iconarchive.com/icons/icons-land/vista-hardware-devices/256/Computer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2438400" cy="2438400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 advTm="240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Course Curiosity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8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Advanced Detailing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Interior Design III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Programming for Interior Design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Experimental Design</a:t>
            </a:r>
          </a:p>
          <a:p>
            <a:pPr>
              <a:buNone/>
            </a:pP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Tuition Unknown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</p:txBody>
      </p:sp>
    </p:spTree>
  </p:cSld>
  <p:clrMapOvr>
    <a:masterClrMapping/>
  </p:clrMapOvr>
  <p:transition advTm="95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295400"/>
            <a:ext cx="4114800" cy="4648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Bachelor’s 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3810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Resume and portfolio-building thesis</a:t>
            </a:r>
          </a:p>
          <a:p>
            <a:r>
              <a:rPr lang="en-US" dirty="0" smtClean="0"/>
              <a:t>Project 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externships</a:t>
            </a:r>
            <a:r>
              <a:rPr lang="en-US" dirty="0" smtClean="0"/>
              <a:t> to help enhance your studies </a:t>
            </a:r>
          </a:p>
          <a:p>
            <a:r>
              <a:rPr lang="en-US" dirty="0" smtClean="0"/>
              <a:t>4 year degree process</a:t>
            </a:r>
          </a:p>
          <a:p>
            <a:r>
              <a:rPr lang="en-US" dirty="0" smtClean="0"/>
              <a:t>Application of industry-current knowledge</a:t>
            </a:r>
          </a:p>
          <a:p>
            <a:r>
              <a:rPr lang="en-US" dirty="0" smtClean="0"/>
              <a:t>Focus on business skills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b="27273"/>
          <a:stretch>
            <a:fillRect/>
          </a:stretch>
        </p:blipFill>
        <p:spPr bwMode="auto">
          <a:xfrm>
            <a:off x="3505200" y="5791200"/>
            <a:ext cx="5378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http://www.visualbloke.com/images_site/portfolio_inner_image_11.jpg"/>
          <p:cNvPicPr>
            <a:picLocks noChangeAspect="1" noChangeArrowheads="1"/>
          </p:cNvPicPr>
          <p:nvPr/>
        </p:nvPicPr>
        <p:blipFill>
          <a:blip r:embed="rId4" cstate="print"/>
          <a:srcRect l="611" b="6227"/>
          <a:stretch>
            <a:fillRect/>
          </a:stretch>
        </p:blipFill>
        <p:spPr bwMode="auto">
          <a:xfrm>
            <a:off x="4343400" y="1752600"/>
            <a:ext cx="4648200" cy="2438400"/>
          </a:xfrm>
          <a:prstGeom prst="rect">
            <a:avLst/>
          </a:prstGeom>
          <a:noFill/>
        </p:spPr>
      </p:pic>
    </p:spTree>
  </p:cSld>
  <p:clrMapOvr>
    <a:masterClrMapping/>
  </p:clrMapOvr>
  <p:transition advTm="62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251</Words>
  <Application>Microsoft Office PowerPoint</Application>
  <PresentationFormat>On-screen Show (4:3)</PresentationFormat>
  <Paragraphs>41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Harrington College of Design Chicago, IL</vt:lpstr>
      <vt:lpstr>Harrington’s History</vt:lpstr>
      <vt:lpstr>Slide 8</vt:lpstr>
      <vt:lpstr>Course Curiosity</vt:lpstr>
      <vt:lpstr>Bachelor’s Degree</vt:lpstr>
    </vt:vector>
  </TitlesOfParts>
  <Company>CUSD 200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Harrington College of Design Chicago, IL</dc:title>
  <dc:creator>MFisher</dc:creator>
  <cp:lastModifiedBy>pctech</cp:lastModifiedBy>
  <cp:revision>15</cp:revision>
  <dcterms:created xsi:type="dcterms:W3CDTF">2011-05-09T16:00:13Z</dcterms:created>
  <dcterms:modified xsi:type="dcterms:W3CDTF">2011-05-12T15:54:44Z</dcterms:modified>
</cp:coreProperties>
</file>